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56" autoAdjust="0"/>
    <p:restoredTop sz="94660"/>
  </p:normalViewPr>
  <p:slideViewPr>
    <p:cSldViewPr snapToGrid="0">
      <p:cViewPr>
        <p:scale>
          <a:sx n="99" d="100"/>
          <a:sy n="99" d="100"/>
        </p:scale>
        <p:origin x="432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BA7757-3AF6-401A-94CC-33F7ABEC4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6CC7EF7-CE3D-47C7-9DB2-D7DF34AC9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23D8CF-C0BF-422F-9C5F-0F38513D6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3B4F2E-BD49-4E38-8499-CE7422413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BE3666B-61A8-4FCA-84D6-BE0E52D7A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2176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55D385E-C91C-4EF9-8CF8-D219A327C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85A6A6A-49B7-4AE7-9BCC-6204A0C164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E907CB0-B103-4DD2-9FC7-ABDB9A20C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CE6820-31F3-4029-A8F9-3F0FE996B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06F4C8-ABA2-4351-BF9A-F60098094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5581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235F5E0-B844-4538-8301-14FC54B249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130E6BA-0F49-4218-A72C-DF5D83BFE2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F7D93F1-D805-4597-8D6B-587A580B8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6556FB-2017-4790-A756-95C97CE2F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A1E92A7-5595-44CB-A410-74333A522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8739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E6650F-C89A-4E9B-8B32-0F296E12C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45950F-4541-4AE5-9BAC-D907A8424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8A4886-A5D9-4A0A-9356-BCEAC9A1C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46C6EB-16BD-4288-8035-EE128D35D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603288-F0B0-4A48-8410-903284796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2546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49ECD0-6CB0-42C0-8875-E990ABEBF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56F2722-0038-4F3C-BBB4-FADE0D8B3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42DBED-44ED-4384-A488-3D44FED4E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C60E98-4255-4311-9C88-EC893B197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EA0231-3CBE-441A-AF37-3CC8FA66F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9727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4A7AC2-20FA-434B-89BF-AF5FB58FC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E5345A0-1505-4936-B34C-CBFF765AD7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198F9BB-425A-4BCD-8844-5370F6E214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C709125-6B34-4E73-89F9-D425911A5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848E84-612A-44C5-91EF-34C38B5A1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C4CC5D7-9B92-480C-8784-52F3AD20C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3439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5D097A-D5F7-49ED-B44E-AF50EF6F3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27C152A-F27F-4FC1-BD3F-0642BCBEC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ABE463F-41CC-4B7A-B81A-5073F2EA48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B10DA8E-A4C8-4A94-BC1B-95055A446D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F7735E6-7496-43F3-8AED-2B997B68E4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16BFF3C-1AF7-4386-9924-E92EAC574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48FA396-E415-4E91-A46A-050D04421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865EBC9-94D6-47C2-8A70-CF9D12958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11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402582-866D-4171-A712-A0CA05AA8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79A8E63-351B-403E-9091-036D6FA86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56859E2-61DE-479F-A133-976C2730E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213DEB1-D2A3-4F1E-A59C-E7DAE68D1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2391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ABA2C8B-4AA2-4EA2-952D-7FB42F49B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9D4F1F2-9BCA-49EE-8430-F8530B54B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F7300C3-49CF-42D5-BA4D-0B3D305AA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166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65CA4D-7A02-4CA1-8573-D74B33BB4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2FD5AC2-1CFD-432B-A84A-0CB2DE334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90FFA2E-528E-4E53-8150-57E55FD1C2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46559DC-0E81-4D7E-AC89-D34AF2389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5CE1E03-6EF1-442C-8C1C-645F1C875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C247881-7CA6-41D2-A10D-BE1104827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8846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0428E9-231B-4AFE-9B29-CECE6C431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1F4567E-4694-41C2-9779-0675624207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E7FAD7B-0CD6-4A70-B6AF-B3BD8CA0CF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12A01D7-0662-4191-A979-8B0BA6D26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E444659-9D55-49F6-A527-5A883532F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B56D1F2-5441-429B-B400-B83041DB2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4708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C901C19-60AD-4CA4-BC67-BE622A3DE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DB3FF85-9CE1-4C90-9AF0-FD08F9818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ACD248-394E-43D1-B82C-C3A5AE4A1D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9557E-4AFE-4BD1-BBF5-F82B436F9863}" type="datetimeFigureOut">
              <a:rPr kumimoji="1" lang="ja-JP" altLang="en-US" smtClean="0"/>
              <a:t>2021/5/13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6FF8D0-59CA-4C94-963E-AF4701989B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DE096F-6D88-4A41-BA5D-67B6140B37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E8B4B-7DE5-47F5-B17C-891F659B70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945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8.sv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sv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角丸四角形吹き出し 45">
            <a:extLst>
              <a:ext uri="{FF2B5EF4-FFF2-40B4-BE49-F238E27FC236}">
                <a16:creationId xmlns:a16="http://schemas.microsoft.com/office/drawing/2014/main" id="{8CBE996F-9922-644F-A6AF-0B5491DCAE0A}"/>
              </a:ext>
            </a:extLst>
          </p:cNvPr>
          <p:cNvSpPr/>
          <p:nvPr/>
        </p:nvSpPr>
        <p:spPr>
          <a:xfrm>
            <a:off x="4535424" y="670560"/>
            <a:ext cx="3547872" cy="914400"/>
          </a:xfrm>
          <a:prstGeom prst="wedgeRoundRectCallout">
            <a:avLst>
              <a:gd name="adj1" fmla="val -3651"/>
              <a:gd name="adj2" fmla="val 114500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F3125B5-6E19-7742-971A-619142AA75F9}"/>
              </a:ext>
            </a:extLst>
          </p:cNvPr>
          <p:cNvSpPr/>
          <p:nvPr/>
        </p:nvSpPr>
        <p:spPr bwMode="auto">
          <a:xfrm>
            <a:off x="682752" y="1921091"/>
            <a:ext cx="3727430" cy="1605109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51E8CFFD-8B48-5D43-A0BE-55CC245FD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561" y="3195279"/>
            <a:ext cx="330920" cy="33092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3B8CC96-9A53-F443-9522-9FA8B5F17586}"/>
              </a:ext>
            </a:extLst>
          </p:cNvPr>
          <p:cNvSpPr/>
          <p:nvPr/>
        </p:nvSpPr>
        <p:spPr bwMode="auto">
          <a:xfrm>
            <a:off x="3256384" y="1982697"/>
            <a:ext cx="1086370" cy="1094636"/>
          </a:xfrm>
          <a:prstGeom prst="rect">
            <a:avLst/>
          </a:prstGeom>
          <a:noFill/>
          <a:ln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6" name="グラフィックス 5">
            <a:extLst>
              <a:ext uri="{FF2B5EF4-FFF2-40B4-BE49-F238E27FC236}">
                <a16:creationId xmlns:a16="http://schemas.microsoft.com/office/drawing/2014/main" id="{4915F65D-0E15-5D4C-92F3-8417C34D17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02548" y="2135252"/>
            <a:ext cx="789526" cy="789526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775074DF-2F02-2147-B81B-3FD06C46354C}"/>
              </a:ext>
            </a:extLst>
          </p:cNvPr>
          <p:cNvSpPr txBox="1"/>
          <p:nvPr/>
        </p:nvSpPr>
        <p:spPr>
          <a:xfrm>
            <a:off x="1895710" y="3195279"/>
            <a:ext cx="17315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VNET1</a:t>
            </a:r>
            <a:r>
              <a:rPr kumimoji="1" lang="ja-JP" altLang="en-US" sz="1400"/>
              <a:t> </a:t>
            </a:r>
            <a:r>
              <a:rPr kumimoji="1" lang="en-US" altLang="ja-JP" sz="1400" dirty="0"/>
              <a:t>10.1.0.0/16</a:t>
            </a:r>
            <a:endParaRPr kumimoji="1" lang="ja-JP" altLang="en-US" sz="140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4E6DA879-1201-9A44-B6F9-D59805D64E28}"/>
              </a:ext>
            </a:extLst>
          </p:cNvPr>
          <p:cNvSpPr/>
          <p:nvPr/>
        </p:nvSpPr>
        <p:spPr bwMode="auto">
          <a:xfrm>
            <a:off x="8184440" y="1921090"/>
            <a:ext cx="3605224" cy="1605109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5AE58A17-2BB6-8D45-992F-21BE0669C908}"/>
              </a:ext>
            </a:extLst>
          </p:cNvPr>
          <p:cNvSpPr/>
          <p:nvPr/>
        </p:nvSpPr>
        <p:spPr bwMode="auto">
          <a:xfrm>
            <a:off x="8270033" y="1985613"/>
            <a:ext cx="1086370" cy="1094636"/>
          </a:xfrm>
          <a:prstGeom prst="rect">
            <a:avLst/>
          </a:prstGeom>
          <a:noFill/>
          <a:ln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21" name="図 20" descr="アイコン&#10;&#10;自動的に生成された説明">
            <a:extLst>
              <a:ext uri="{FF2B5EF4-FFF2-40B4-BE49-F238E27FC236}">
                <a16:creationId xmlns:a16="http://schemas.microsoft.com/office/drawing/2014/main" id="{D2C263E5-7E09-1B43-8004-C16A368A4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6722" y="3172136"/>
            <a:ext cx="330920" cy="330920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50F13DC-D52E-7149-A6CA-C2F3548B054F}"/>
              </a:ext>
            </a:extLst>
          </p:cNvPr>
          <p:cNvSpPr txBox="1"/>
          <p:nvPr/>
        </p:nvSpPr>
        <p:spPr>
          <a:xfrm>
            <a:off x="8699924" y="3190429"/>
            <a:ext cx="2029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VNET2</a:t>
            </a:r>
            <a:r>
              <a:rPr kumimoji="1" lang="ja-JP" altLang="en-US" sz="1400"/>
              <a:t> </a:t>
            </a:r>
            <a:r>
              <a:rPr kumimoji="1" lang="en-US" altLang="ja-JP" sz="1400" dirty="0"/>
              <a:t>192.168.0.0/24</a:t>
            </a:r>
            <a:endParaRPr kumimoji="1" lang="ja-JP" altLang="en-US" sz="1400"/>
          </a:p>
        </p:txBody>
      </p:sp>
      <p:pic>
        <p:nvPicPr>
          <p:cNvPr id="23" name="Picture 2" descr="image004">
            <a:extLst>
              <a:ext uri="{FF2B5EF4-FFF2-40B4-BE49-F238E27FC236}">
                <a16:creationId xmlns:a16="http://schemas.microsoft.com/office/drawing/2014/main" id="{E90840EE-BEA5-594A-9989-C0C2259BA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90" y="2176383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5EB07A40-DF35-4F46-BD33-9D29B4218C35}"/>
              </a:ext>
            </a:extLst>
          </p:cNvPr>
          <p:cNvCxnSpPr>
            <a:cxnSpLocks/>
          </p:cNvCxnSpPr>
          <p:nvPr/>
        </p:nvCxnSpPr>
        <p:spPr>
          <a:xfrm flipH="1">
            <a:off x="4150971" y="2556424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" descr="image004">
            <a:extLst>
              <a:ext uri="{FF2B5EF4-FFF2-40B4-BE49-F238E27FC236}">
                <a16:creationId xmlns:a16="http://schemas.microsoft.com/office/drawing/2014/main" id="{9965237A-AFBD-3844-BBDD-EC52AAF6DC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619" y="2135252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E3851C95-2631-9C4F-8B01-4A51D4592650}"/>
              </a:ext>
            </a:extLst>
          </p:cNvPr>
          <p:cNvCxnSpPr>
            <a:cxnSpLocks/>
          </p:cNvCxnSpPr>
          <p:nvPr/>
        </p:nvCxnSpPr>
        <p:spPr>
          <a:xfrm flipH="1">
            <a:off x="6717243" y="2530014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グラフィックス 29">
            <a:extLst>
              <a:ext uri="{FF2B5EF4-FFF2-40B4-BE49-F238E27FC236}">
                <a16:creationId xmlns:a16="http://schemas.microsoft.com/office/drawing/2014/main" id="{8E752EA7-5A5F-C548-8DC5-C457AA3599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4029" y="2357596"/>
            <a:ext cx="550405" cy="550405"/>
          </a:xfrm>
          <a:prstGeom prst="rect">
            <a:avLst/>
          </a:prstGeom>
        </p:spPr>
      </p:pic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2B8CD2CA-40A9-FC43-8653-604654F766DD}"/>
              </a:ext>
            </a:extLst>
          </p:cNvPr>
          <p:cNvCxnSpPr>
            <a:cxnSpLocks/>
          </p:cNvCxnSpPr>
          <p:nvPr/>
        </p:nvCxnSpPr>
        <p:spPr>
          <a:xfrm>
            <a:off x="1627037" y="2632799"/>
            <a:ext cx="1871462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グラフィックス 33">
            <a:extLst>
              <a:ext uri="{FF2B5EF4-FFF2-40B4-BE49-F238E27FC236}">
                <a16:creationId xmlns:a16="http://schemas.microsoft.com/office/drawing/2014/main" id="{A2D1C8A5-07A4-1C40-BDBD-34C60C9D22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65411" y="2281221"/>
            <a:ext cx="550405" cy="550405"/>
          </a:xfrm>
          <a:prstGeom prst="rect">
            <a:avLst/>
          </a:prstGeom>
        </p:spPr>
      </p:pic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DDE1B8C4-E60A-E747-953D-631D1427A4BE}"/>
              </a:ext>
            </a:extLst>
          </p:cNvPr>
          <p:cNvCxnSpPr>
            <a:cxnSpLocks/>
          </p:cNvCxnSpPr>
          <p:nvPr/>
        </p:nvCxnSpPr>
        <p:spPr>
          <a:xfrm flipH="1">
            <a:off x="9125474" y="2530014"/>
            <a:ext cx="181272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6DF8412D-4F5A-1640-8D3E-01EFA5ED28EC}"/>
              </a:ext>
            </a:extLst>
          </p:cNvPr>
          <p:cNvSpPr txBox="1"/>
          <p:nvPr/>
        </p:nvSpPr>
        <p:spPr>
          <a:xfrm>
            <a:off x="1900742" y="2304217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10.1.0.4</a:t>
            </a:r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2049D9F0-6CEC-8449-AC74-50B41BE58E86}"/>
              </a:ext>
            </a:extLst>
          </p:cNvPr>
          <p:cNvSpPr txBox="1"/>
          <p:nvPr/>
        </p:nvSpPr>
        <p:spPr>
          <a:xfrm>
            <a:off x="9516646" y="2187091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192.168.0.4</a:t>
            </a:r>
            <a:endParaRPr kumimoji="1" lang="ja-JP" altLang="en-US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E9765ED1-C54A-4441-84B5-7A2615BD3BD0}"/>
              </a:ext>
            </a:extLst>
          </p:cNvPr>
          <p:cNvSpPr txBox="1"/>
          <p:nvPr/>
        </p:nvSpPr>
        <p:spPr>
          <a:xfrm>
            <a:off x="4727009" y="980811"/>
            <a:ext cx="3140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hoge.blob.core.windows.net</a:t>
            </a:r>
            <a:endParaRPr kumimoji="1" lang="ja-JP" altLang="en-US"/>
          </a:p>
        </p:txBody>
      </p:sp>
      <p:cxnSp>
        <p:nvCxnSpPr>
          <p:cNvPr id="42" name="カギ線コネクタ 41">
            <a:extLst>
              <a:ext uri="{FF2B5EF4-FFF2-40B4-BE49-F238E27FC236}">
                <a16:creationId xmlns:a16="http://schemas.microsoft.com/office/drawing/2014/main" id="{3AE26990-6EB1-8841-84C8-89C93EFD8017}"/>
              </a:ext>
            </a:extLst>
          </p:cNvPr>
          <p:cNvCxnSpPr>
            <a:stCxn id="34" idx="0"/>
            <a:endCxn id="40" idx="3"/>
          </p:cNvCxnSpPr>
          <p:nvPr/>
        </p:nvCxnSpPr>
        <p:spPr>
          <a:xfrm rot="16200000" flipV="1">
            <a:off x="9046241" y="-13152"/>
            <a:ext cx="1115744" cy="3473002"/>
          </a:xfrm>
          <a:prstGeom prst="bentConnector2">
            <a:avLst/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カギ線コネクタ 42">
            <a:extLst>
              <a:ext uri="{FF2B5EF4-FFF2-40B4-BE49-F238E27FC236}">
                <a16:creationId xmlns:a16="http://schemas.microsoft.com/office/drawing/2014/main" id="{98B3E5A1-1934-3A4C-93A8-A447C50CF305}"/>
              </a:ext>
            </a:extLst>
          </p:cNvPr>
          <p:cNvCxnSpPr>
            <a:cxnSpLocks/>
            <a:stCxn id="30" idx="0"/>
            <a:endCxn id="40" idx="1"/>
          </p:cNvCxnSpPr>
          <p:nvPr/>
        </p:nvCxnSpPr>
        <p:spPr>
          <a:xfrm rot="5400000" flipH="1" flipV="1">
            <a:off x="2412061" y="42649"/>
            <a:ext cx="1192119" cy="3437777"/>
          </a:xfrm>
          <a:prstGeom prst="bentConnector2">
            <a:avLst/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EF65F25C-236E-064C-BCCE-F1703B28FAD0}"/>
              </a:ext>
            </a:extLst>
          </p:cNvPr>
          <p:cNvSpPr txBox="1"/>
          <p:nvPr/>
        </p:nvSpPr>
        <p:spPr>
          <a:xfrm>
            <a:off x="9375648" y="80715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名前解決</a:t>
            </a:r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0FC692C8-5B88-D343-BC6B-99D3361430B9}"/>
              </a:ext>
            </a:extLst>
          </p:cNvPr>
          <p:cNvSpPr txBox="1"/>
          <p:nvPr/>
        </p:nvSpPr>
        <p:spPr>
          <a:xfrm>
            <a:off x="2249399" y="75539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名前解決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3354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角丸四角形吹き出し 45">
            <a:extLst>
              <a:ext uri="{FF2B5EF4-FFF2-40B4-BE49-F238E27FC236}">
                <a16:creationId xmlns:a16="http://schemas.microsoft.com/office/drawing/2014/main" id="{8CBE996F-9922-644F-A6AF-0B5491DCAE0A}"/>
              </a:ext>
            </a:extLst>
          </p:cNvPr>
          <p:cNvSpPr/>
          <p:nvPr/>
        </p:nvSpPr>
        <p:spPr>
          <a:xfrm>
            <a:off x="4535424" y="512064"/>
            <a:ext cx="3547872" cy="914400"/>
          </a:xfrm>
          <a:prstGeom prst="wedgeRoundRectCallout">
            <a:avLst>
              <a:gd name="adj1" fmla="val -3651"/>
              <a:gd name="adj2" fmla="val 114500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F3125B5-6E19-7742-971A-619142AA75F9}"/>
              </a:ext>
            </a:extLst>
          </p:cNvPr>
          <p:cNvSpPr/>
          <p:nvPr/>
        </p:nvSpPr>
        <p:spPr bwMode="auto">
          <a:xfrm>
            <a:off x="682752" y="1762595"/>
            <a:ext cx="3727430" cy="1605109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51E8CFFD-8B48-5D43-A0BE-55CC245FD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561" y="3036783"/>
            <a:ext cx="330920" cy="33092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3B8CC96-9A53-F443-9522-9FA8B5F17586}"/>
              </a:ext>
            </a:extLst>
          </p:cNvPr>
          <p:cNvSpPr/>
          <p:nvPr/>
        </p:nvSpPr>
        <p:spPr bwMode="auto">
          <a:xfrm>
            <a:off x="3256384" y="1824201"/>
            <a:ext cx="1086370" cy="1094636"/>
          </a:xfrm>
          <a:prstGeom prst="rect">
            <a:avLst/>
          </a:prstGeom>
          <a:noFill/>
          <a:ln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6" name="グラフィックス 5">
            <a:extLst>
              <a:ext uri="{FF2B5EF4-FFF2-40B4-BE49-F238E27FC236}">
                <a16:creationId xmlns:a16="http://schemas.microsoft.com/office/drawing/2014/main" id="{4915F65D-0E15-5D4C-92F3-8417C34D17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02548" y="1976756"/>
            <a:ext cx="789526" cy="789526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775074DF-2F02-2147-B81B-3FD06C46354C}"/>
              </a:ext>
            </a:extLst>
          </p:cNvPr>
          <p:cNvSpPr txBox="1"/>
          <p:nvPr/>
        </p:nvSpPr>
        <p:spPr>
          <a:xfrm>
            <a:off x="1895710" y="3036783"/>
            <a:ext cx="17315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VNET1</a:t>
            </a:r>
            <a:r>
              <a:rPr kumimoji="1" lang="ja-JP" altLang="en-US" sz="1400"/>
              <a:t> </a:t>
            </a:r>
            <a:r>
              <a:rPr kumimoji="1" lang="en-US" altLang="ja-JP" sz="1400" dirty="0"/>
              <a:t>10.1.0.0/16</a:t>
            </a:r>
            <a:endParaRPr kumimoji="1" lang="ja-JP" altLang="en-US" sz="140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4E6DA879-1201-9A44-B6F9-D59805D64E28}"/>
              </a:ext>
            </a:extLst>
          </p:cNvPr>
          <p:cNvSpPr/>
          <p:nvPr/>
        </p:nvSpPr>
        <p:spPr bwMode="auto">
          <a:xfrm>
            <a:off x="8184440" y="1762594"/>
            <a:ext cx="3605224" cy="1605109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5AE58A17-2BB6-8D45-992F-21BE0669C908}"/>
              </a:ext>
            </a:extLst>
          </p:cNvPr>
          <p:cNvSpPr/>
          <p:nvPr/>
        </p:nvSpPr>
        <p:spPr bwMode="auto">
          <a:xfrm>
            <a:off x="8270033" y="1827117"/>
            <a:ext cx="1086370" cy="1094636"/>
          </a:xfrm>
          <a:prstGeom prst="rect">
            <a:avLst/>
          </a:prstGeom>
          <a:noFill/>
          <a:ln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21" name="図 20" descr="アイコン&#10;&#10;自動的に生成された説明">
            <a:extLst>
              <a:ext uri="{FF2B5EF4-FFF2-40B4-BE49-F238E27FC236}">
                <a16:creationId xmlns:a16="http://schemas.microsoft.com/office/drawing/2014/main" id="{D2C263E5-7E09-1B43-8004-C16A368A4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6722" y="3013640"/>
            <a:ext cx="330920" cy="330920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50F13DC-D52E-7149-A6CA-C2F3548B054F}"/>
              </a:ext>
            </a:extLst>
          </p:cNvPr>
          <p:cNvSpPr txBox="1"/>
          <p:nvPr/>
        </p:nvSpPr>
        <p:spPr>
          <a:xfrm>
            <a:off x="8699924" y="3031933"/>
            <a:ext cx="2029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VNET2</a:t>
            </a:r>
            <a:r>
              <a:rPr kumimoji="1" lang="ja-JP" altLang="en-US" sz="1400"/>
              <a:t> </a:t>
            </a:r>
            <a:r>
              <a:rPr kumimoji="1" lang="en-US" altLang="ja-JP" sz="1400" dirty="0"/>
              <a:t>192.168.0.0/24</a:t>
            </a:r>
            <a:endParaRPr kumimoji="1" lang="ja-JP" altLang="en-US" sz="1400"/>
          </a:p>
        </p:txBody>
      </p:sp>
      <p:pic>
        <p:nvPicPr>
          <p:cNvPr id="23" name="Picture 2" descr="image004">
            <a:extLst>
              <a:ext uri="{FF2B5EF4-FFF2-40B4-BE49-F238E27FC236}">
                <a16:creationId xmlns:a16="http://schemas.microsoft.com/office/drawing/2014/main" id="{E90840EE-BEA5-594A-9989-C0C2259BA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90" y="2017887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5EB07A40-DF35-4F46-BD33-9D29B4218C35}"/>
              </a:ext>
            </a:extLst>
          </p:cNvPr>
          <p:cNvCxnSpPr>
            <a:cxnSpLocks/>
          </p:cNvCxnSpPr>
          <p:nvPr/>
        </p:nvCxnSpPr>
        <p:spPr>
          <a:xfrm flipH="1">
            <a:off x="4150971" y="2397928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" descr="image004">
            <a:extLst>
              <a:ext uri="{FF2B5EF4-FFF2-40B4-BE49-F238E27FC236}">
                <a16:creationId xmlns:a16="http://schemas.microsoft.com/office/drawing/2014/main" id="{9965237A-AFBD-3844-BBDD-EC52AAF6DC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619" y="1976756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E3851C95-2631-9C4F-8B01-4A51D4592650}"/>
              </a:ext>
            </a:extLst>
          </p:cNvPr>
          <p:cNvCxnSpPr>
            <a:cxnSpLocks/>
          </p:cNvCxnSpPr>
          <p:nvPr/>
        </p:nvCxnSpPr>
        <p:spPr>
          <a:xfrm flipH="1">
            <a:off x="6717243" y="2371518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グラフィックス 29">
            <a:extLst>
              <a:ext uri="{FF2B5EF4-FFF2-40B4-BE49-F238E27FC236}">
                <a16:creationId xmlns:a16="http://schemas.microsoft.com/office/drawing/2014/main" id="{8E752EA7-5A5F-C548-8DC5-C457AA3599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4029" y="2199100"/>
            <a:ext cx="550405" cy="550405"/>
          </a:xfrm>
          <a:prstGeom prst="rect">
            <a:avLst/>
          </a:prstGeom>
        </p:spPr>
      </p:pic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2B8CD2CA-40A9-FC43-8653-604654F766DD}"/>
              </a:ext>
            </a:extLst>
          </p:cNvPr>
          <p:cNvCxnSpPr>
            <a:cxnSpLocks/>
          </p:cNvCxnSpPr>
          <p:nvPr/>
        </p:nvCxnSpPr>
        <p:spPr>
          <a:xfrm>
            <a:off x="1627037" y="2474303"/>
            <a:ext cx="1871462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グラフィックス 33">
            <a:extLst>
              <a:ext uri="{FF2B5EF4-FFF2-40B4-BE49-F238E27FC236}">
                <a16:creationId xmlns:a16="http://schemas.microsoft.com/office/drawing/2014/main" id="{A2D1C8A5-07A4-1C40-BDBD-34C60C9D22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65411" y="2122725"/>
            <a:ext cx="550405" cy="550405"/>
          </a:xfrm>
          <a:prstGeom prst="rect">
            <a:avLst/>
          </a:prstGeom>
        </p:spPr>
      </p:pic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DDE1B8C4-E60A-E747-953D-631D1427A4BE}"/>
              </a:ext>
            </a:extLst>
          </p:cNvPr>
          <p:cNvCxnSpPr>
            <a:cxnSpLocks/>
          </p:cNvCxnSpPr>
          <p:nvPr/>
        </p:nvCxnSpPr>
        <p:spPr>
          <a:xfrm flipH="1">
            <a:off x="9125474" y="2371518"/>
            <a:ext cx="181272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6DF8412D-4F5A-1640-8D3E-01EFA5ED28EC}"/>
              </a:ext>
            </a:extLst>
          </p:cNvPr>
          <p:cNvSpPr txBox="1"/>
          <p:nvPr/>
        </p:nvSpPr>
        <p:spPr>
          <a:xfrm>
            <a:off x="1900742" y="2145721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10.1.0.4</a:t>
            </a:r>
            <a:endParaRPr kumimoji="1" lang="ja-JP" altLang="en-US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2049D9F0-6CEC-8449-AC74-50B41BE58E86}"/>
              </a:ext>
            </a:extLst>
          </p:cNvPr>
          <p:cNvSpPr txBox="1"/>
          <p:nvPr/>
        </p:nvSpPr>
        <p:spPr>
          <a:xfrm>
            <a:off x="9516646" y="2028595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192.168.0.4</a:t>
            </a:r>
            <a:endParaRPr kumimoji="1" lang="ja-JP" altLang="en-US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E9765ED1-C54A-4441-84B5-7A2615BD3BD0}"/>
              </a:ext>
            </a:extLst>
          </p:cNvPr>
          <p:cNvSpPr txBox="1"/>
          <p:nvPr/>
        </p:nvSpPr>
        <p:spPr>
          <a:xfrm>
            <a:off x="4727009" y="822315"/>
            <a:ext cx="3140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hoge.blob.core.windows.net</a:t>
            </a:r>
            <a:endParaRPr kumimoji="1" lang="ja-JP" altLang="en-US"/>
          </a:p>
        </p:txBody>
      </p:sp>
      <p:cxnSp>
        <p:nvCxnSpPr>
          <p:cNvPr id="42" name="カギ線コネクタ 41">
            <a:extLst>
              <a:ext uri="{FF2B5EF4-FFF2-40B4-BE49-F238E27FC236}">
                <a16:creationId xmlns:a16="http://schemas.microsoft.com/office/drawing/2014/main" id="{3AE26990-6EB1-8841-84C8-89C93EFD8017}"/>
              </a:ext>
            </a:extLst>
          </p:cNvPr>
          <p:cNvCxnSpPr>
            <a:stCxn id="34" idx="0"/>
            <a:endCxn id="40" idx="3"/>
          </p:cNvCxnSpPr>
          <p:nvPr/>
        </p:nvCxnSpPr>
        <p:spPr>
          <a:xfrm rot="16200000" flipV="1">
            <a:off x="9046241" y="-171648"/>
            <a:ext cx="1115744" cy="3473002"/>
          </a:xfrm>
          <a:prstGeom prst="bentConnector2">
            <a:avLst/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カギ線コネクタ 42">
            <a:extLst>
              <a:ext uri="{FF2B5EF4-FFF2-40B4-BE49-F238E27FC236}">
                <a16:creationId xmlns:a16="http://schemas.microsoft.com/office/drawing/2014/main" id="{98B3E5A1-1934-3A4C-93A8-A447C50CF305}"/>
              </a:ext>
            </a:extLst>
          </p:cNvPr>
          <p:cNvCxnSpPr>
            <a:cxnSpLocks/>
            <a:stCxn id="30" idx="0"/>
            <a:endCxn id="40" idx="1"/>
          </p:cNvCxnSpPr>
          <p:nvPr/>
        </p:nvCxnSpPr>
        <p:spPr>
          <a:xfrm rot="5400000" flipH="1" flipV="1">
            <a:off x="2412061" y="-115847"/>
            <a:ext cx="1192119" cy="3437777"/>
          </a:xfrm>
          <a:prstGeom prst="bentConnector2">
            <a:avLst/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EF65F25C-236E-064C-BCCE-F1703B28FAD0}"/>
              </a:ext>
            </a:extLst>
          </p:cNvPr>
          <p:cNvSpPr txBox="1"/>
          <p:nvPr/>
        </p:nvSpPr>
        <p:spPr>
          <a:xfrm>
            <a:off x="9375648" y="64865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名前解決</a:t>
            </a:r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0FC692C8-5B88-D343-BC6B-99D3361430B9}"/>
              </a:ext>
            </a:extLst>
          </p:cNvPr>
          <p:cNvSpPr txBox="1"/>
          <p:nvPr/>
        </p:nvSpPr>
        <p:spPr>
          <a:xfrm>
            <a:off x="2249399" y="5969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名前解決</a:t>
            </a:r>
            <a:endParaRPr kumimoji="1" lang="ja-JP" altLang="en-US"/>
          </a:p>
        </p:txBody>
      </p:sp>
      <p:pic>
        <p:nvPicPr>
          <p:cNvPr id="7" name="グラフィックス 6">
            <a:extLst>
              <a:ext uri="{FF2B5EF4-FFF2-40B4-BE49-F238E27FC236}">
                <a16:creationId xmlns:a16="http://schemas.microsoft.com/office/drawing/2014/main" id="{118F11C9-E138-FA4F-95FD-C2FD4AD2BF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4281" y="4315714"/>
            <a:ext cx="469900" cy="469900"/>
          </a:xfrm>
          <a:prstGeom prst="rect">
            <a:avLst/>
          </a:prstGeom>
        </p:spPr>
      </p:pic>
      <p:cxnSp>
        <p:nvCxnSpPr>
          <p:cNvPr id="29" name="カギ線コネクタ 28">
            <a:extLst>
              <a:ext uri="{FF2B5EF4-FFF2-40B4-BE49-F238E27FC236}">
                <a16:creationId xmlns:a16="http://schemas.microsoft.com/office/drawing/2014/main" id="{EB5A74F6-7896-814E-9958-9C7CE653BEE9}"/>
              </a:ext>
            </a:extLst>
          </p:cNvPr>
          <p:cNvCxnSpPr>
            <a:cxnSpLocks/>
            <a:stCxn id="30" idx="2"/>
            <a:endCxn id="7" idx="0"/>
          </p:cNvCxnSpPr>
          <p:nvPr/>
        </p:nvCxnSpPr>
        <p:spPr>
          <a:xfrm rot="5400000">
            <a:off x="506128" y="3532609"/>
            <a:ext cx="1566209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16A6BDC-FD80-9249-88ED-B4A7BB62924D}"/>
              </a:ext>
            </a:extLst>
          </p:cNvPr>
          <p:cNvSpPr txBox="1"/>
          <p:nvPr/>
        </p:nvSpPr>
        <p:spPr>
          <a:xfrm>
            <a:off x="1530281" y="4278929"/>
            <a:ext cx="3392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/>
              <a:t>hoge.privatelink.blob.core.windows.net</a:t>
            </a:r>
            <a:endParaRPr kumimoji="1" lang="en-US" altLang="ja-JP" sz="1400" dirty="0"/>
          </a:p>
          <a:p>
            <a:r>
              <a:rPr lang="en-US" altLang="ja-JP" sz="1400" dirty="0"/>
              <a:t>-&gt; </a:t>
            </a:r>
            <a:r>
              <a:rPr lang="en-US" altLang="ja-JP" sz="1400" b="1" dirty="0">
                <a:solidFill>
                  <a:srgbClr val="FF0000"/>
                </a:solidFill>
              </a:rPr>
              <a:t>10.1.0.4</a:t>
            </a:r>
            <a:endParaRPr kumimoji="1" lang="ja-JP" altLang="en-US" sz="1400" b="1">
              <a:solidFill>
                <a:srgbClr val="FF0000"/>
              </a:solidFill>
            </a:endParaRPr>
          </a:p>
        </p:txBody>
      </p:sp>
      <p:cxnSp>
        <p:nvCxnSpPr>
          <p:cNvPr id="36" name="カギ線コネクタ 35">
            <a:extLst>
              <a:ext uri="{FF2B5EF4-FFF2-40B4-BE49-F238E27FC236}">
                <a16:creationId xmlns:a16="http://schemas.microsoft.com/office/drawing/2014/main" id="{34DC01D7-3B5B-454E-AABA-BDA59DD84292}"/>
              </a:ext>
            </a:extLst>
          </p:cNvPr>
          <p:cNvCxnSpPr>
            <a:cxnSpLocks/>
          </p:cNvCxnSpPr>
          <p:nvPr/>
        </p:nvCxnSpPr>
        <p:spPr>
          <a:xfrm rot="5400000">
            <a:off x="10557508" y="3576196"/>
            <a:ext cx="1566209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グラフィックス 10">
            <a:extLst>
              <a:ext uri="{FF2B5EF4-FFF2-40B4-BE49-F238E27FC236}">
                <a16:creationId xmlns:a16="http://schemas.microsoft.com/office/drawing/2014/main" id="{C2AD807C-A307-BB43-B3B2-B60E0E24FBF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145916" y="4399051"/>
            <a:ext cx="469900" cy="4699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9035CEC-9B16-8747-B684-96A4B7CB0160}"/>
              </a:ext>
            </a:extLst>
          </p:cNvPr>
          <p:cNvSpPr txBox="1"/>
          <p:nvPr/>
        </p:nvSpPr>
        <p:spPr>
          <a:xfrm>
            <a:off x="7745444" y="4278929"/>
            <a:ext cx="3392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/>
              <a:t>hoge.privatelink.blob.core.windows.net</a:t>
            </a:r>
            <a:endParaRPr kumimoji="1" lang="en-US" altLang="ja-JP" sz="1400" dirty="0"/>
          </a:p>
          <a:p>
            <a:r>
              <a:rPr lang="en-US" altLang="ja-JP" sz="1400" dirty="0"/>
              <a:t>-&gt; </a:t>
            </a:r>
            <a:r>
              <a:rPr lang="en-US" altLang="ja-JP" sz="1400" b="1" dirty="0">
                <a:solidFill>
                  <a:srgbClr val="FF0000"/>
                </a:solidFill>
              </a:rPr>
              <a:t>192.168.0.4</a:t>
            </a:r>
            <a:endParaRPr kumimoji="1" lang="ja-JP" altLang="en-US" sz="1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482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E0689369-CAED-3C45-AB25-1D9EB954B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92" y="246320"/>
            <a:ext cx="8969195" cy="20228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AF9B072C-3018-CC4D-865F-5C0366096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3742" y="2477872"/>
            <a:ext cx="8327300" cy="19022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FA801C5B-88D8-3E49-BF1C-24CAF36ACBDF}"/>
              </a:ext>
            </a:extLst>
          </p:cNvPr>
          <p:cNvSpPr/>
          <p:nvPr/>
        </p:nvSpPr>
        <p:spPr>
          <a:xfrm>
            <a:off x="150778" y="1475232"/>
            <a:ext cx="7457030" cy="4876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" name="直線矢印コネクタ 5">
            <a:extLst>
              <a:ext uri="{FF2B5EF4-FFF2-40B4-BE49-F238E27FC236}">
                <a16:creationId xmlns:a16="http://schemas.microsoft.com/office/drawing/2014/main" id="{0A1ADEAA-C193-6C4E-A0BA-058CA1B04EAA}"/>
              </a:ext>
            </a:extLst>
          </p:cNvPr>
          <p:cNvCxnSpPr/>
          <p:nvPr/>
        </p:nvCxnSpPr>
        <p:spPr>
          <a:xfrm>
            <a:off x="1584960" y="1877568"/>
            <a:ext cx="1487424" cy="1353312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FD1CECE-2DC9-5641-8DB5-FF9E8F391015}"/>
              </a:ext>
            </a:extLst>
          </p:cNvPr>
          <p:cNvSpPr/>
          <p:nvPr/>
        </p:nvSpPr>
        <p:spPr>
          <a:xfrm>
            <a:off x="3086228" y="3916831"/>
            <a:ext cx="6088059" cy="4876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7099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角丸四角形 40">
            <a:extLst>
              <a:ext uri="{FF2B5EF4-FFF2-40B4-BE49-F238E27FC236}">
                <a16:creationId xmlns:a16="http://schemas.microsoft.com/office/drawing/2014/main" id="{D0D71400-5652-794B-B73E-9F299B8EA8D3}"/>
              </a:ext>
            </a:extLst>
          </p:cNvPr>
          <p:cNvSpPr/>
          <p:nvPr/>
        </p:nvSpPr>
        <p:spPr>
          <a:xfrm>
            <a:off x="5333489" y="170688"/>
            <a:ext cx="6671564" cy="5352288"/>
          </a:xfrm>
          <a:prstGeom prst="roundRect">
            <a:avLst>
              <a:gd name="adj" fmla="val 573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kumimoji="1" lang="en-US" altLang="ja-JP" dirty="0"/>
              <a:t>env2-rg</a:t>
            </a:r>
            <a:endParaRPr kumimoji="1" lang="ja-JP" altLang="en-US"/>
          </a:p>
        </p:txBody>
      </p:sp>
      <p:sp>
        <p:nvSpPr>
          <p:cNvPr id="39" name="角丸四角形 38">
            <a:extLst>
              <a:ext uri="{FF2B5EF4-FFF2-40B4-BE49-F238E27FC236}">
                <a16:creationId xmlns:a16="http://schemas.microsoft.com/office/drawing/2014/main" id="{A254583C-7EF4-9345-81E0-F696A95100E9}"/>
              </a:ext>
            </a:extLst>
          </p:cNvPr>
          <p:cNvSpPr/>
          <p:nvPr/>
        </p:nvSpPr>
        <p:spPr>
          <a:xfrm>
            <a:off x="365760" y="170688"/>
            <a:ext cx="4642475" cy="5352288"/>
          </a:xfrm>
          <a:prstGeom prst="roundRect">
            <a:avLst>
              <a:gd name="adj" fmla="val 573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kumimoji="1" lang="en-US" altLang="ja-JP" dirty="0"/>
              <a:t>env1-rg</a:t>
            </a:r>
            <a:endParaRPr kumimoji="1" lang="ja-JP" altLang="en-US"/>
          </a:p>
        </p:txBody>
      </p:sp>
      <p:sp>
        <p:nvSpPr>
          <p:cNvPr id="2" name="角丸四角形吹き出し 1">
            <a:extLst>
              <a:ext uri="{FF2B5EF4-FFF2-40B4-BE49-F238E27FC236}">
                <a16:creationId xmlns:a16="http://schemas.microsoft.com/office/drawing/2014/main" id="{FE9371FD-9A34-FB48-960E-FF58431552D1}"/>
              </a:ext>
            </a:extLst>
          </p:cNvPr>
          <p:cNvSpPr/>
          <p:nvPr/>
        </p:nvSpPr>
        <p:spPr>
          <a:xfrm>
            <a:off x="4535424" y="512064"/>
            <a:ext cx="3547872" cy="914400"/>
          </a:xfrm>
          <a:prstGeom prst="wedgeRoundRectCallout">
            <a:avLst>
              <a:gd name="adj1" fmla="val -3651"/>
              <a:gd name="adj2" fmla="val 114500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0255AC47-190D-474F-BA7E-9686C59DB2CE}"/>
              </a:ext>
            </a:extLst>
          </p:cNvPr>
          <p:cNvSpPr/>
          <p:nvPr/>
        </p:nvSpPr>
        <p:spPr bwMode="auto">
          <a:xfrm>
            <a:off x="682752" y="1762595"/>
            <a:ext cx="3727430" cy="1605109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C97654DB-A43E-934B-AB26-A6FC0E64A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561" y="3036783"/>
            <a:ext cx="330920" cy="33092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476ABE6-8747-2E4A-BC29-4CF9758102F4}"/>
              </a:ext>
            </a:extLst>
          </p:cNvPr>
          <p:cNvSpPr/>
          <p:nvPr/>
        </p:nvSpPr>
        <p:spPr bwMode="auto">
          <a:xfrm>
            <a:off x="3256384" y="1824201"/>
            <a:ext cx="1086370" cy="1094636"/>
          </a:xfrm>
          <a:prstGeom prst="rect">
            <a:avLst/>
          </a:prstGeom>
          <a:noFill/>
          <a:ln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6" name="グラフィックス 5">
            <a:extLst>
              <a:ext uri="{FF2B5EF4-FFF2-40B4-BE49-F238E27FC236}">
                <a16:creationId xmlns:a16="http://schemas.microsoft.com/office/drawing/2014/main" id="{D8DAFBC8-92A9-4247-9813-B473DAC6FC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02548" y="1976756"/>
            <a:ext cx="789526" cy="789526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541BD36-47C2-2446-B59D-346216876C41}"/>
              </a:ext>
            </a:extLst>
          </p:cNvPr>
          <p:cNvSpPr txBox="1"/>
          <p:nvPr/>
        </p:nvSpPr>
        <p:spPr>
          <a:xfrm>
            <a:off x="1895710" y="3036783"/>
            <a:ext cx="17315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VNET1</a:t>
            </a:r>
            <a:r>
              <a:rPr kumimoji="1" lang="ja-JP" altLang="en-US" sz="1400"/>
              <a:t> </a:t>
            </a:r>
            <a:r>
              <a:rPr kumimoji="1" lang="en-US" altLang="ja-JP" sz="1400" dirty="0"/>
              <a:t>10.1.0.0/16</a:t>
            </a:r>
            <a:endParaRPr kumimoji="1" lang="ja-JP" altLang="en-US" sz="140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CF7299D-4D3A-6946-BFD2-4F57C03A8CF2}"/>
              </a:ext>
            </a:extLst>
          </p:cNvPr>
          <p:cNvSpPr/>
          <p:nvPr/>
        </p:nvSpPr>
        <p:spPr bwMode="auto">
          <a:xfrm>
            <a:off x="8184440" y="1762594"/>
            <a:ext cx="3605224" cy="1605109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24DC38D-88F1-7748-97E0-822D0BF18291}"/>
              </a:ext>
            </a:extLst>
          </p:cNvPr>
          <p:cNvSpPr/>
          <p:nvPr/>
        </p:nvSpPr>
        <p:spPr bwMode="auto">
          <a:xfrm>
            <a:off x="8270033" y="1827117"/>
            <a:ext cx="1086370" cy="1094636"/>
          </a:xfrm>
          <a:prstGeom prst="rect">
            <a:avLst/>
          </a:prstGeom>
          <a:noFill/>
          <a:ln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10" name="図 9" descr="アイコン&#10;&#10;自動的に生成された説明">
            <a:extLst>
              <a:ext uri="{FF2B5EF4-FFF2-40B4-BE49-F238E27FC236}">
                <a16:creationId xmlns:a16="http://schemas.microsoft.com/office/drawing/2014/main" id="{F94D721C-0F38-1447-AF4F-2CCA6527E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6722" y="3013640"/>
            <a:ext cx="330920" cy="330920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AAB727D-882A-3243-A7A7-8F50520E4112}"/>
              </a:ext>
            </a:extLst>
          </p:cNvPr>
          <p:cNvSpPr txBox="1"/>
          <p:nvPr/>
        </p:nvSpPr>
        <p:spPr>
          <a:xfrm>
            <a:off x="8699924" y="3031933"/>
            <a:ext cx="2029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VNET2</a:t>
            </a:r>
            <a:r>
              <a:rPr kumimoji="1" lang="ja-JP" altLang="en-US" sz="1400"/>
              <a:t> </a:t>
            </a:r>
            <a:r>
              <a:rPr kumimoji="1" lang="en-US" altLang="ja-JP" sz="1400" dirty="0"/>
              <a:t>192.168.0.0/24</a:t>
            </a:r>
            <a:endParaRPr kumimoji="1" lang="ja-JP" altLang="en-US" sz="1400"/>
          </a:p>
        </p:txBody>
      </p:sp>
      <p:pic>
        <p:nvPicPr>
          <p:cNvPr id="12" name="Picture 2" descr="image004">
            <a:extLst>
              <a:ext uri="{FF2B5EF4-FFF2-40B4-BE49-F238E27FC236}">
                <a16:creationId xmlns:a16="http://schemas.microsoft.com/office/drawing/2014/main" id="{8974814F-ABBC-CD4D-99CD-91CAEAAC8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90" y="2017887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9DE0F9F5-4C1C-F54B-A800-DB46509F0E0B}"/>
              </a:ext>
            </a:extLst>
          </p:cNvPr>
          <p:cNvCxnSpPr>
            <a:cxnSpLocks/>
          </p:cNvCxnSpPr>
          <p:nvPr/>
        </p:nvCxnSpPr>
        <p:spPr>
          <a:xfrm flipH="1">
            <a:off x="4150971" y="2397928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004">
            <a:extLst>
              <a:ext uri="{FF2B5EF4-FFF2-40B4-BE49-F238E27FC236}">
                <a16:creationId xmlns:a16="http://schemas.microsoft.com/office/drawing/2014/main" id="{2622162A-A9A4-3141-B59B-D3F6810E0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619" y="1976756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DA33263D-306A-8A45-B0FF-779AE189771F}"/>
              </a:ext>
            </a:extLst>
          </p:cNvPr>
          <p:cNvCxnSpPr>
            <a:cxnSpLocks/>
          </p:cNvCxnSpPr>
          <p:nvPr/>
        </p:nvCxnSpPr>
        <p:spPr>
          <a:xfrm flipH="1">
            <a:off x="6717243" y="2371518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グラフィックス 15">
            <a:extLst>
              <a:ext uri="{FF2B5EF4-FFF2-40B4-BE49-F238E27FC236}">
                <a16:creationId xmlns:a16="http://schemas.microsoft.com/office/drawing/2014/main" id="{0F2CC77F-0500-3648-8B7C-76E8FE469F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4029" y="2199100"/>
            <a:ext cx="550405" cy="550405"/>
          </a:xfrm>
          <a:prstGeom prst="rect">
            <a:avLst/>
          </a:prstGeom>
        </p:spPr>
      </p:pic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67F7F0E5-121E-9B4F-91D6-EDFB47D95B8B}"/>
              </a:ext>
            </a:extLst>
          </p:cNvPr>
          <p:cNvCxnSpPr>
            <a:cxnSpLocks/>
          </p:cNvCxnSpPr>
          <p:nvPr/>
        </p:nvCxnSpPr>
        <p:spPr>
          <a:xfrm>
            <a:off x="1627037" y="2474303"/>
            <a:ext cx="1871462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グラフィックス 17">
            <a:extLst>
              <a:ext uri="{FF2B5EF4-FFF2-40B4-BE49-F238E27FC236}">
                <a16:creationId xmlns:a16="http://schemas.microsoft.com/office/drawing/2014/main" id="{9AA41EBA-3EF5-DB4D-B39E-590E66DE35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65411" y="2122725"/>
            <a:ext cx="550405" cy="550405"/>
          </a:xfrm>
          <a:prstGeom prst="rect">
            <a:avLst/>
          </a:prstGeom>
        </p:spPr>
      </p:pic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A2DC5361-D4CF-BF49-88AB-D7160C196C8D}"/>
              </a:ext>
            </a:extLst>
          </p:cNvPr>
          <p:cNvCxnSpPr>
            <a:cxnSpLocks/>
          </p:cNvCxnSpPr>
          <p:nvPr/>
        </p:nvCxnSpPr>
        <p:spPr>
          <a:xfrm flipH="1">
            <a:off x="9125474" y="2371518"/>
            <a:ext cx="181272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D9119FD4-2EAF-BE4F-93D1-B4A5ACE96345}"/>
              </a:ext>
            </a:extLst>
          </p:cNvPr>
          <p:cNvSpPr txBox="1"/>
          <p:nvPr/>
        </p:nvSpPr>
        <p:spPr>
          <a:xfrm>
            <a:off x="1900742" y="2145721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10.1.0.4</a:t>
            </a:r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FCF0166-344A-7042-9B5C-0C86A7AD55BE}"/>
              </a:ext>
            </a:extLst>
          </p:cNvPr>
          <p:cNvSpPr txBox="1"/>
          <p:nvPr/>
        </p:nvSpPr>
        <p:spPr>
          <a:xfrm>
            <a:off x="9516646" y="2028595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192.168.0.4</a:t>
            </a:r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F28516E9-5758-1344-B0C2-8C5DD5740995}"/>
              </a:ext>
            </a:extLst>
          </p:cNvPr>
          <p:cNvSpPr txBox="1"/>
          <p:nvPr/>
        </p:nvSpPr>
        <p:spPr>
          <a:xfrm>
            <a:off x="4727009" y="822315"/>
            <a:ext cx="3140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hoge.blob.core.windows.net</a:t>
            </a:r>
            <a:endParaRPr kumimoji="1" lang="ja-JP" altLang="en-US"/>
          </a:p>
        </p:txBody>
      </p:sp>
      <p:cxnSp>
        <p:nvCxnSpPr>
          <p:cNvPr id="23" name="カギ線コネクタ 22">
            <a:extLst>
              <a:ext uri="{FF2B5EF4-FFF2-40B4-BE49-F238E27FC236}">
                <a16:creationId xmlns:a16="http://schemas.microsoft.com/office/drawing/2014/main" id="{61B0D0A7-63B1-4F49-99A5-5668E582E8BB}"/>
              </a:ext>
            </a:extLst>
          </p:cNvPr>
          <p:cNvCxnSpPr>
            <a:stCxn id="18" idx="0"/>
            <a:endCxn id="22" idx="3"/>
          </p:cNvCxnSpPr>
          <p:nvPr/>
        </p:nvCxnSpPr>
        <p:spPr>
          <a:xfrm rot="16200000" flipV="1">
            <a:off x="9046241" y="-171648"/>
            <a:ext cx="1115744" cy="3473002"/>
          </a:xfrm>
          <a:prstGeom prst="bentConnector2">
            <a:avLst/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カギ線コネクタ 23">
            <a:extLst>
              <a:ext uri="{FF2B5EF4-FFF2-40B4-BE49-F238E27FC236}">
                <a16:creationId xmlns:a16="http://schemas.microsoft.com/office/drawing/2014/main" id="{BEF7F0DB-B464-154B-9D16-408EB9A35070}"/>
              </a:ext>
            </a:extLst>
          </p:cNvPr>
          <p:cNvCxnSpPr>
            <a:cxnSpLocks/>
            <a:stCxn id="16" idx="0"/>
            <a:endCxn id="22" idx="1"/>
          </p:cNvCxnSpPr>
          <p:nvPr/>
        </p:nvCxnSpPr>
        <p:spPr>
          <a:xfrm rot="5400000" flipH="1" flipV="1">
            <a:off x="2412061" y="-115847"/>
            <a:ext cx="1192119" cy="3437777"/>
          </a:xfrm>
          <a:prstGeom prst="bentConnector2">
            <a:avLst/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6410DABE-85F4-4248-9450-502D15882720}"/>
              </a:ext>
            </a:extLst>
          </p:cNvPr>
          <p:cNvSpPr txBox="1"/>
          <p:nvPr/>
        </p:nvSpPr>
        <p:spPr>
          <a:xfrm>
            <a:off x="9375648" y="64865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名前解決</a:t>
            </a:r>
            <a:endParaRPr kumimoji="1" lang="ja-JP" altLang="en-US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A9B190F0-087E-9C4C-B651-44FE8031AFA4}"/>
              </a:ext>
            </a:extLst>
          </p:cNvPr>
          <p:cNvSpPr txBox="1"/>
          <p:nvPr/>
        </p:nvSpPr>
        <p:spPr>
          <a:xfrm>
            <a:off x="2249399" y="5969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名前解決</a:t>
            </a:r>
            <a:endParaRPr kumimoji="1" lang="ja-JP" altLang="en-US"/>
          </a:p>
        </p:txBody>
      </p:sp>
      <p:pic>
        <p:nvPicPr>
          <p:cNvPr id="27" name="グラフィックス 26">
            <a:extLst>
              <a:ext uri="{FF2B5EF4-FFF2-40B4-BE49-F238E27FC236}">
                <a16:creationId xmlns:a16="http://schemas.microsoft.com/office/drawing/2014/main" id="{B5DCAA90-9F92-0E40-8B5A-65922D81DD4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313102" y="3671034"/>
            <a:ext cx="568579" cy="568579"/>
          </a:xfrm>
          <a:prstGeom prst="rect">
            <a:avLst/>
          </a:prstGeom>
        </p:spPr>
      </p:pic>
      <p:cxnSp>
        <p:nvCxnSpPr>
          <p:cNvPr id="28" name="カギ線コネクタ 27">
            <a:extLst>
              <a:ext uri="{FF2B5EF4-FFF2-40B4-BE49-F238E27FC236}">
                <a16:creationId xmlns:a16="http://schemas.microsoft.com/office/drawing/2014/main" id="{E6172229-4428-AD47-A5FF-E79F9DF0754D}"/>
              </a:ext>
            </a:extLst>
          </p:cNvPr>
          <p:cNvCxnSpPr>
            <a:cxnSpLocks/>
            <a:stCxn id="16" idx="2"/>
            <a:endCxn id="27" idx="1"/>
          </p:cNvCxnSpPr>
          <p:nvPr/>
        </p:nvCxnSpPr>
        <p:spPr>
          <a:xfrm rot="16200000" flipH="1">
            <a:off x="5198258" y="-1159521"/>
            <a:ext cx="1205819" cy="9023870"/>
          </a:xfrm>
          <a:prstGeom prst="bentConnector2">
            <a:avLst/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F96950FF-8E84-124B-BC58-07687641DD3B}"/>
              </a:ext>
            </a:extLst>
          </p:cNvPr>
          <p:cNvSpPr txBox="1"/>
          <p:nvPr/>
        </p:nvSpPr>
        <p:spPr>
          <a:xfrm>
            <a:off x="8335698" y="4281334"/>
            <a:ext cx="3392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/>
              <a:t>hoge.privatelink.blob.core.windows.net</a:t>
            </a:r>
            <a:endParaRPr kumimoji="1" lang="en-US" altLang="ja-JP" sz="1400" dirty="0"/>
          </a:p>
          <a:p>
            <a:r>
              <a:rPr lang="en-US" altLang="ja-JP" sz="1400" dirty="0"/>
              <a:t>-&gt;</a:t>
            </a:r>
            <a:r>
              <a:rPr lang="en-US" altLang="ja-JP" sz="1400" strike="sngStrike" dirty="0"/>
              <a:t>192.168.0.4</a:t>
            </a:r>
            <a:r>
              <a:rPr lang="en-US" altLang="ja-JP" sz="1400" dirty="0"/>
              <a:t> </a:t>
            </a:r>
            <a:r>
              <a:rPr lang="en-US" altLang="ja-JP" sz="1400" b="1" dirty="0">
                <a:solidFill>
                  <a:srgbClr val="FF0000"/>
                </a:solidFill>
              </a:rPr>
              <a:t>10.1.0.4</a:t>
            </a:r>
            <a:endParaRPr kumimoji="1" lang="ja-JP" altLang="en-US" sz="1400" b="1">
              <a:solidFill>
                <a:srgbClr val="FF0000"/>
              </a:solidFill>
            </a:endParaRPr>
          </a:p>
        </p:txBody>
      </p:sp>
      <p:cxnSp>
        <p:nvCxnSpPr>
          <p:cNvPr id="30" name="カギ線コネクタ 29">
            <a:extLst>
              <a:ext uri="{FF2B5EF4-FFF2-40B4-BE49-F238E27FC236}">
                <a16:creationId xmlns:a16="http://schemas.microsoft.com/office/drawing/2014/main" id="{C4CEE3CF-4FB2-5C41-B534-0D7E799F73BF}"/>
              </a:ext>
            </a:extLst>
          </p:cNvPr>
          <p:cNvCxnSpPr>
            <a:cxnSpLocks/>
            <a:stCxn id="18" idx="2"/>
            <a:endCxn id="27" idx="3"/>
          </p:cNvCxnSpPr>
          <p:nvPr/>
        </p:nvCxnSpPr>
        <p:spPr>
          <a:xfrm rot="5400000">
            <a:off x="10470051" y="3084761"/>
            <a:ext cx="1282194" cy="458933"/>
          </a:xfrm>
          <a:prstGeom prst="bentConnector2">
            <a:avLst/>
          </a:prstGeom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8671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C86BC640-DF87-7A4C-A5E0-980A8A743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858" y="599268"/>
            <a:ext cx="5891195" cy="46841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9B79093A-5BF2-5F4B-B4ED-CA4DC2730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094" y="1543812"/>
            <a:ext cx="4386580" cy="4526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98DA82CA-DEC8-D445-8534-3548C3744603}"/>
              </a:ext>
            </a:extLst>
          </p:cNvPr>
          <p:cNvSpPr/>
          <p:nvPr/>
        </p:nvSpPr>
        <p:spPr>
          <a:xfrm>
            <a:off x="3529650" y="4576907"/>
            <a:ext cx="2497565" cy="6455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7A142E48-80C2-1C45-895A-A3EA570E5530}"/>
              </a:ext>
            </a:extLst>
          </p:cNvPr>
          <p:cNvCxnSpPr>
            <a:cxnSpLocks/>
          </p:cNvCxnSpPr>
          <p:nvPr/>
        </p:nvCxnSpPr>
        <p:spPr>
          <a:xfrm flipV="1">
            <a:off x="5627837" y="2033985"/>
            <a:ext cx="1274105" cy="2994028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D2617A9-4888-C641-A8E0-F0A5F75D43B8}"/>
              </a:ext>
            </a:extLst>
          </p:cNvPr>
          <p:cNvSpPr/>
          <p:nvPr/>
        </p:nvSpPr>
        <p:spPr>
          <a:xfrm>
            <a:off x="6950710" y="1592993"/>
            <a:ext cx="4558538" cy="8819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D2CDF9DA-E470-824F-8DD6-17F4232C79DA}"/>
              </a:ext>
            </a:extLst>
          </p:cNvPr>
          <p:cNvSpPr/>
          <p:nvPr/>
        </p:nvSpPr>
        <p:spPr>
          <a:xfrm>
            <a:off x="6992112" y="5188109"/>
            <a:ext cx="4558538" cy="881983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9D314E5-6D88-C74E-AE75-61434CBA73A4}"/>
              </a:ext>
            </a:extLst>
          </p:cNvPr>
          <p:cNvSpPr txBox="1"/>
          <p:nvPr/>
        </p:nvSpPr>
        <p:spPr>
          <a:xfrm>
            <a:off x="6975094" y="787908"/>
            <a:ext cx="4802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solidFill>
                  <a:srgbClr val="FF0000"/>
                </a:solidFill>
              </a:rPr>
              <a:t>間違いなく「左側の環境」用の </a:t>
            </a:r>
            <a:r>
              <a:rPr kumimoji="1" lang="en-US" altLang="ja-JP" b="1" dirty="0">
                <a:solidFill>
                  <a:srgbClr val="FF0000"/>
                </a:solidFill>
              </a:rPr>
              <a:t>DNS</a:t>
            </a:r>
            <a:r>
              <a:rPr lang="ja-JP" altLang="en-US" b="1">
                <a:solidFill>
                  <a:srgbClr val="FF0000"/>
                </a:solidFill>
              </a:rPr>
              <a:t> ゾーンを選択するように注意</a:t>
            </a:r>
            <a:endParaRPr kumimoji="1" lang="ja-JP" altLang="en-US" b="1">
              <a:solidFill>
                <a:srgbClr val="FF0000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48AACDB-0877-E346-8353-38A425DE6724}"/>
              </a:ext>
            </a:extLst>
          </p:cNvPr>
          <p:cNvSpPr txBox="1"/>
          <p:nvPr/>
        </p:nvSpPr>
        <p:spPr>
          <a:xfrm>
            <a:off x="6992112" y="6144627"/>
            <a:ext cx="4573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うっかり右側を選ぶと </a:t>
            </a:r>
            <a:r>
              <a:rPr kumimoji="1" lang="en-US" altLang="ja-JP" dirty="0"/>
              <a:t>A</a:t>
            </a:r>
            <a:r>
              <a:rPr lang="ja-JP" altLang="en-US"/>
              <a:t> レコードが上書きされてしまう</a:t>
            </a:r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AD26958-D763-6942-B6C3-69E6CF9AEBA1}"/>
              </a:ext>
            </a:extLst>
          </p:cNvPr>
          <p:cNvSpPr txBox="1"/>
          <p:nvPr/>
        </p:nvSpPr>
        <p:spPr>
          <a:xfrm>
            <a:off x="2534094" y="5423761"/>
            <a:ext cx="3779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solidFill>
                  <a:srgbClr val="FF0000"/>
                </a:solidFill>
              </a:rPr>
              <a:t>ドロップダウンの表示名は</a:t>
            </a:r>
            <a:br>
              <a:rPr kumimoji="1" lang="en-US" altLang="ja-JP" b="1" dirty="0">
                <a:solidFill>
                  <a:srgbClr val="FF0000"/>
                </a:solidFill>
              </a:rPr>
            </a:br>
            <a:r>
              <a:rPr kumimoji="1" lang="ja-JP" altLang="en-US" b="1">
                <a:solidFill>
                  <a:srgbClr val="FF0000"/>
                </a:solidFill>
              </a:rPr>
              <a:t>全部同じ名前なのでわかりにくい</a:t>
            </a:r>
          </a:p>
        </p:txBody>
      </p:sp>
    </p:spTree>
    <p:extLst>
      <p:ext uri="{BB962C8B-B14F-4D97-AF65-F5344CB8AC3E}">
        <p14:creationId xmlns:p14="http://schemas.microsoft.com/office/powerpoint/2010/main" val="2561303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F6458B81-4314-1448-8FC9-63323F39D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44" y="180244"/>
            <a:ext cx="10076033" cy="1815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77B0967C-3301-9044-ABD4-89C68F627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937" y="2227808"/>
            <a:ext cx="9055071" cy="20610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8CB1DD-FAD2-3140-B965-BA782E1991A4}"/>
              </a:ext>
            </a:extLst>
          </p:cNvPr>
          <p:cNvSpPr/>
          <p:nvPr/>
        </p:nvSpPr>
        <p:spPr>
          <a:xfrm>
            <a:off x="150778" y="1255776"/>
            <a:ext cx="8103206" cy="4876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26AE521C-C42F-2E49-B336-D993D0646E58}"/>
              </a:ext>
            </a:extLst>
          </p:cNvPr>
          <p:cNvCxnSpPr>
            <a:cxnSpLocks/>
          </p:cNvCxnSpPr>
          <p:nvPr/>
        </p:nvCxnSpPr>
        <p:spPr>
          <a:xfrm>
            <a:off x="853440" y="1718249"/>
            <a:ext cx="1926336" cy="1100739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8A4B2A0-23F2-F540-BFF6-00FBF8C60670}"/>
              </a:ext>
            </a:extLst>
          </p:cNvPr>
          <p:cNvSpPr/>
          <p:nvPr/>
        </p:nvSpPr>
        <p:spPr>
          <a:xfrm>
            <a:off x="8351520" y="3837710"/>
            <a:ext cx="2186227" cy="4876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C1EAB3CC-CB3F-1746-A3AE-C19CB1CF60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2978" y="4891387"/>
            <a:ext cx="9160030" cy="10439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2AB8C3BE-7A5F-C84B-8C9A-DCF21D0B61F0}"/>
              </a:ext>
            </a:extLst>
          </p:cNvPr>
          <p:cNvSpPr/>
          <p:nvPr/>
        </p:nvSpPr>
        <p:spPr>
          <a:xfrm>
            <a:off x="8692897" y="4856432"/>
            <a:ext cx="1938528" cy="7396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6CDA805F-532D-BA4A-BA68-EA364F3A45C5}"/>
              </a:ext>
            </a:extLst>
          </p:cNvPr>
          <p:cNvCxnSpPr>
            <a:cxnSpLocks/>
          </p:cNvCxnSpPr>
          <p:nvPr/>
        </p:nvCxnSpPr>
        <p:spPr>
          <a:xfrm>
            <a:off x="853440" y="1743456"/>
            <a:ext cx="1926336" cy="3633216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160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8C9003A3-DF0B-6949-ACE9-F234739BF26B}"/>
              </a:ext>
            </a:extLst>
          </p:cNvPr>
          <p:cNvSpPr/>
          <p:nvPr/>
        </p:nvSpPr>
        <p:spPr bwMode="auto">
          <a:xfrm>
            <a:off x="682752" y="426726"/>
            <a:ext cx="3727430" cy="3816086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3" name="図 2" descr="アイコン&#10;&#10;自動的に生成された説明">
            <a:extLst>
              <a:ext uri="{FF2B5EF4-FFF2-40B4-BE49-F238E27FC236}">
                <a16:creationId xmlns:a16="http://schemas.microsoft.com/office/drawing/2014/main" id="{E68F69F7-7D7E-ED49-98A5-F45D76A4A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860" y="3865839"/>
            <a:ext cx="330920" cy="330920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2843594-D191-8F48-A82E-8CC15CCC162E}"/>
              </a:ext>
            </a:extLst>
          </p:cNvPr>
          <p:cNvSpPr/>
          <p:nvPr/>
        </p:nvSpPr>
        <p:spPr bwMode="auto">
          <a:xfrm>
            <a:off x="3256384" y="629384"/>
            <a:ext cx="1086370" cy="3089176"/>
          </a:xfrm>
          <a:prstGeom prst="rect">
            <a:avLst/>
          </a:prstGeom>
          <a:noFill/>
          <a:ln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5" name="グラフィックス 4">
            <a:extLst>
              <a:ext uri="{FF2B5EF4-FFF2-40B4-BE49-F238E27FC236}">
                <a16:creationId xmlns:a16="http://schemas.microsoft.com/office/drawing/2014/main" id="{49A1F14E-7F04-E84B-9CD0-51CCDA669D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02548" y="781940"/>
            <a:ext cx="789526" cy="789526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A0D6186-2927-504A-9644-938333D64F70}"/>
              </a:ext>
            </a:extLst>
          </p:cNvPr>
          <p:cNvSpPr txBox="1"/>
          <p:nvPr/>
        </p:nvSpPr>
        <p:spPr>
          <a:xfrm>
            <a:off x="1226009" y="3865839"/>
            <a:ext cx="8098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VNET1</a:t>
            </a:r>
            <a:r>
              <a:rPr kumimoji="1" lang="ja-JP" altLang="en-US" sz="1400"/>
              <a:t> 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E0FF5A6-65CF-D148-B29D-974EDEB2CCD9}"/>
              </a:ext>
            </a:extLst>
          </p:cNvPr>
          <p:cNvSpPr/>
          <p:nvPr/>
        </p:nvSpPr>
        <p:spPr bwMode="auto">
          <a:xfrm>
            <a:off x="8184440" y="426725"/>
            <a:ext cx="3605224" cy="3816086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39FABF5-0A9A-0C44-95F5-0E756A510B52}"/>
              </a:ext>
            </a:extLst>
          </p:cNvPr>
          <p:cNvSpPr/>
          <p:nvPr/>
        </p:nvSpPr>
        <p:spPr bwMode="auto">
          <a:xfrm>
            <a:off x="8270033" y="632300"/>
            <a:ext cx="1086370" cy="1964596"/>
          </a:xfrm>
          <a:prstGeom prst="rect">
            <a:avLst/>
          </a:prstGeom>
          <a:noFill/>
          <a:ln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pic>
        <p:nvPicPr>
          <p:cNvPr id="9" name="図 8" descr="アイコン&#10;&#10;自動的に生成された説明">
            <a:extLst>
              <a:ext uri="{FF2B5EF4-FFF2-40B4-BE49-F238E27FC236}">
                <a16:creationId xmlns:a16="http://schemas.microsoft.com/office/drawing/2014/main" id="{AC0BCC4E-9366-7B43-B785-7AEB23EF7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9058" y="3842696"/>
            <a:ext cx="330920" cy="330920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438DD5F-0336-7B47-A2D6-6B551C43A0A8}"/>
              </a:ext>
            </a:extLst>
          </p:cNvPr>
          <p:cNvSpPr txBox="1"/>
          <p:nvPr/>
        </p:nvSpPr>
        <p:spPr>
          <a:xfrm>
            <a:off x="9102260" y="3860989"/>
            <a:ext cx="7585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VNET2</a:t>
            </a:r>
            <a:endParaRPr kumimoji="1" lang="ja-JP" altLang="en-US" sz="1400"/>
          </a:p>
        </p:txBody>
      </p:sp>
      <p:pic>
        <p:nvPicPr>
          <p:cNvPr id="11" name="Picture 2" descr="image004">
            <a:extLst>
              <a:ext uri="{FF2B5EF4-FFF2-40B4-BE49-F238E27FC236}">
                <a16:creationId xmlns:a16="http://schemas.microsoft.com/office/drawing/2014/main" id="{E922CFA1-E194-7446-BDAE-CD3F3F51CE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90" y="823071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A4D5ECBE-FE7E-B149-BF47-DFA4DE6B7875}"/>
              </a:ext>
            </a:extLst>
          </p:cNvPr>
          <p:cNvCxnSpPr>
            <a:cxnSpLocks/>
          </p:cNvCxnSpPr>
          <p:nvPr/>
        </p:nvCxnSpPr>
        <p:spPr>
          <a:xfrm flipH="1">
            <a:off x="4150971" y="1203112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image004">
            <a:extLst>
              <a:ext uri="{FF2B5EF4-FFF2-40B4-BE49-F238E27FC236}">
                <a16:creationId xmlns:a16="http://schemas.microsoft.com/office/drawing/2014/main" id="{F0EA8AD1-EAE2-EF48-9C5F-BC2158B77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619" y="781940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B425B671-E247-0B47-AD3C-CDFF64D41D51}"/>
              </a:ext>
            </a:extLst>
          </p:cNvPr>
          <p:cNvCxnSpPr>
            <a:cxnSpLocks/>
          </p:cNvCxnSpPr>
          <p:nvPr/>
        </p:nvCxnSpPr>
        <p:spPr>
          <a:xfrm flipH="1">
            <a:off x="6717243" y="1176702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グラフィックス 14">
            <a:extLst>
              <a:ext uri="{FF2B5EF4-FFF2-40B4-BE49-F238E27FC236}">
                <a16:creationId xmlns:a16="http://schemas.microsoft.com/office/drawing/2014/main" id="{9D125CDE-BA93-F84A-B393-444105185E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14029" y="1004284"/>
            <a:ext cx="550405" cy="550405"/>
          </a:xfrm>
          <a:prstGeom prst="rect">
            <a:avLst/>
          </a:prstGeom>
        </p:spPr>
      </p:pic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C39EC3EA-7D14-844E-BC4F-AF5745B59D89}"/>
              </a:ext>
            </a:extLst>
          </p:cNvPr>
          <p:cNvCxnSpPr>
            <a:cxnSpLocks/>
          </p:cNvCxnSpPr>
          <p:nvPr/>
        </p:nvCxnSpPr>
        <p:spPr>
          <a:xfrm>
            <a:off x="1627037" y="1279487"/>
            <a:ext cx="1871462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グラフィックス 16">
            <a:extLst>
              <a:ext uri="{FF2B5EF4-FFF2-40B4-BE49-F238E27FC236}">
                <a16:creationId xmlns:a16="http://schemas.microsoft.com/office/drawing/2014/main" id="{14DE1645-C7AA-274D-B8E8-F61D746536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65411" y="927909"/>
            <a:ext cx="550405" cy="550405"/>
          </a:xfrm>
          <a:prstGeom prst="rect">
            <a:avLst/>
          </a:prstGeom>
        </p:spPr>
      </p:pic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EB4DA2B8-40A3-664D-A198-F3495150D8F4}"/>
              </a:ext>
            </a:extLst>
          </p:cNvPr>
          <p:cNvCxnSpPr>
            <a:cxnSpLocks/>
          </p:cNvCxnSpPr>
          <p:nvPr/>
        </p:nvCxnSpPr>
        <p:spPr>
          <a:xfrm flipH="1">
            <a:off x="9125474" y="1009275"/>
            <a:ext cx="1812725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F726369-EE2C-8C45-89D2-60A8E213F249}"/>
              </a:ext>
            </a:extLst>
          </p:cNvPr>
          <p:cNvSpPr txBox="1"/>
          <p:nvPr/>
        </p:nvSpPr>
        <p:spPr>
          <a:xfrm>
            <a:off x="11314176" y="51694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pic>
        <p:nvPicPr>
          <p:cNvPr id="23" name="図 22" descr="ロゴ&#10;&#10;自動的に生成された説明">
            <a:extLst>
              <a:ext uri="{FF2B5EF4-FFF2-40B4-BE49-F238E27FC236}">
                <a16:creationId xmlns:a16="http://schemas.microsoft.com/office/drawing/2014/main" id="{FE871D8A-8A23-914D-9FC2-14E8A4EBD5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4876" y="1823296"/>
            <a:ext cx="644868" cy="644868"/>
          </a:xfrm>
          <a:prstGeom prst="rect">
            <a:avLst/>
          </a:prstGeom>
        </p:spPr>
      </p:pic>
      <p:pic>
        <p:nvPicPr>
          <p:cNvPr id="24" name="Picture 2" descr="image004">
            <a:extLst>
              <a:ext uri="{FF2B5EF4-FFF2-40B4-BE49-F238E27FC236}">
                <a16:creationId xmlns:a16="http://schemas.microsoft.com/office/drawing/2014/main" id="{8920CF49-AB41-2746-BBF1-EAF4246CD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507" y="2749298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8EFCD8E4-7D35-F34B-B8BE-4A163445C4AB}"/>
              </a:ext>
            </a:extLst>
          </p:cNvPr>
          <p:cNvCxnSpPr>
            <a:cxnSpLocks/>
          </p:cNvCxnSpPr>
          <p:nvPr/>
        </p:nvCxnSpPr>
        <p:spPr>
          <a:xfrm flipH="1">
            <a:off x="6730680" y="2163117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" descr="image004">
            <a:extLst>
              <a:ext uri="{FF2B5EF4-FFF2-40B4-BE49-F238E27FC236}">
                <a16:creationId xmlns:a16="http://schemas.microsoft.com/office/drawing/2014/main" id="{83A7CEA0-3A6E-2C47-B0F0-19BDDCB86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5619" y="1703121"/>
            <a:ext cx="715198" cy="70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0DEA89F5-9779-604B-B3C2-8CFC7DC8446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826" y="2857154"/>
            <a:ext cx="704273" cy="704273"/>
          </a:xfrm>
          <a:prstGeom prst="rect">
            <a:avLst/>
          </a:prstGeom>
        </p:spPr>
      </p:pic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55D6AE98-872E-CC46-B259-957FF4F827F1}"/>
              </a:ext>
            </a:extLst>
          </p:cNvPr>
          <p:cNvCxnSpPr>
            <a:cxnSpLocks/>
          </p:cNvCxnSpPr>
          <p:nvPr/>
        </p:nvCxnSpPr>
        <p:spPr>
          <a:xfrm flipH="1">
            <a:off x="4183979" y="3209290"/>
            <a:ext cx="1724939" cy="0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7C5E5D75-1EFE-D54D-87F2-43E105E0DBD6}"/>
              </a:ext>
            </a:extLst>
          </p:cNvPr>
          <p:cNvSpPr/>
          <p:nvPr/>
        </p:nvSpPr>
        <p:spPr bwMode="auto">
          <a:xfrm>
            <a:off x="8306609" y="2746536"/>
            <a:ext cx="3228874" cy="845862"/>
          </a:xfrm>
          <a:prstGeom prst="rect">
            <a:avLst/>
          </a:prstGeom>
          <a:noFill/>
          <a:ln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ＭＳ Ｐゴシック" panose="020B0600070205080204" pitchFamily="50" charset="-128"/>
                <a:cs typeface="+mn-cs"/>
              </a:rPr>
              <a:t>VNET </a:t>
            </a:r>
            <a:r>
              <a:rPr kumimoji="1" lang="ja-JP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j-lt"/>
                <a:ea typeface="ＭＳ Ｐゴシック" panose="020B0600070205080204" pitchFamily="50" charset="-128"/>
                <a:cs typeface="+mn-cs"/>
              </a:rPr>
              <a:t>統合</a:t>
            </a:r>
            <a:endParaRPr kumimoji="1" lang="ja-JP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7C854E89-6E5C-5641-B422-C61F4FEBA807}"/>
              </a:ext>
            </a:extLst>
          </p:cNvPr>
          <p:cNvSpPr txBox="1"/>
          <p:nvPr/>
        </p:nvSpPr>
        <p:spPr>
          <a:xfrm>
            <a:off x="9960864" y="33406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E850A329-C322-514B-BF67-54449BEC3A5B}"/>
              </a:ext>
            </a:extLst>
          </p:cNvPr>
          <p:cNvCxnSpPr>
            <a:cxnSpLocks/>
          </p:cNvCxnSpPr>
          <p:nvPr/>
        </p:nvCxnSpPr>
        <p:spPr>
          <a:xfrm>
            <a:off x="6730680" y="3209290"/>
            <a:ext cx="2279298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カギ線コネクタ 39">
            <a:extLst>
              <a:ext uri="{FF2B5EF4-FFF2-40B4-BE49-F238E27FC236}">
                <a16:creationId xmlns:a16="http://schemas.microsoft.com/office/drawing/2014/main" id="{829858F4-7DA5-654C-92BA-A0503ACBFEF9}"/>
              </a:ext>
            </a:extLst>
          </p:cNvPr>
          <p:cNvCxnSpPr>
            <a:stCxn id="35" idx="0"/>
            <a:endCxn id="28" idx="3"/>
          </p:cNvCxnSpPr>
          <p:nvPr/>
        </p:nvCxnSpPr>
        <p:spPr>
          <a:xfrm rot="16200000" flipV="1">
            <a:off x="9201040" y="2026529"/>
            <a:ext cx="689784" cy="750229"/>
          </a:xfrm>
          <a:prstGeom prst="bentConnector2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6BC8772D-471C-6F4A-BFA2-B064ABB1EA6F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1564434" y="1279487"/>
            <a:ext cx="1815428" cy="1929803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グラフィックス 44">
            <a:extLst>
              <a:ext uri="{FF2B5EF4-FFF2-40B4-BE49-F238E27FC236}">
                <a16:creationId xmlns:a16="http://schemas.microsoft.com/office/drawing/2014/main" id="{591AE8A9-C45B-464B-9005-7A97AE7FD1F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4580" y="5055461"/>
            <a:ext cx="832457" cy="832457"/>
          </a:xfrm>
          <a:prstGeom prst="rect">
            <a:avLst/>
          </a:prstGeom>
        </p:spPr>
      </p:pic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8889D36E-3675-8248-A4E9-331B4AF25AD5}"/>
              </a:ext>
            </a:extLst>
          </p:cNvPr>
          <p:cNvCxnSpPr>
            <a:cxnSpLocks/>
          </p:cNvCxnSpPr>
          <p:nvPr/>
        </p:nvCxnSpPr>
        <p:spPr>
          <a:xfrm flipV="1">
            <a:off x="1157813" y="4243115"/>
            <a:ext cx="1" cy="778144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グラフィックス 47">
            <a:extLst>
              <a:ext uri="{FF2B5EF4-FFF2-40B4-BE49-F238E27FC236}">
                <a16:creationId xmlns:a16="http://schemas.microsoft.com/office/drawing/2014/main" id="{3A78D5D2-36B7-EA43-BCE0-8C4CEDA782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16628" y="5033302"/>
            <a:ext cx="832457" cy="832457"/>
          </a:xfrm>
          <a:prstGeom prst="rect">
            <a:avLst/>
          </a:prstGeom>
        </p:spPr>
      </p:pic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5E6CFF7F-B1F5-7A45-84F1-15E96FB26C51}"/>
              </a:ext>
            </a:extLst>
          </p:cNvPr>
          <p:cNvCxnSpPr>
            <a:cxnSpLocks/>
          </p:cNvCxnSpPr>
          <p:nvPr/>
        </p:nvCxnSpPr>
        <p:spPr>
          <a:xfrm flipV="1">
            <a:off x="3379861" y="4220956"/>
            <a:ext cx="1" cy="778144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グラフィックス 49">
            <a:extLst>
              <a:ext uri="{FF2B5EF4-FFF2-40B4-BE49-F238E27FC236}">
                <a16:creationId xmlns:a16="http://schemas.microsoft.com/office/drawing/2014/main" id="{25ABAA28-7329-F242-80FC-D765ED65A1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10109" y="5055461"/>
            <a:ext cx="832457" cy="832457"/>
          </a:xfrm>
          <a:prstGeom prst="rect">
            <a:avLst/>
          </a:prstGeom>
        </p:spPr>
      </p:pic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4C5BBD45-EEFF-5F46-B8B5-B66A9795CC95}"/>
              </a:ext>
            </a:extLst>
          </p:cNvPr>
          <p:cNvCxnSpPr>
            <a:cxnSpLocks/>
          </p:cNvCxnSpPr>
          <p:nvPr/>
        </p:nvCxnSpPr>
        <p:spPr>
          <a:xfrm flipV="1">
            <a:off x="8973342" y="4243115"/>
            <a:ext cx="1" cy="778144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グラフィックス 51">
            <a:extLst>
              <a:ext uri="{FF2B5EF4-FFF2-40B4-BE49-F238E27FC236}">
                <a16:creationId xmlns:a16="http://schemas.microsoft.com/office/drawing/2014/main" id="{75E60C01-8C0D-3A47-8E22-3A0271F57E4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351113" y="5055157"/>
            <a:ext cx="832457" cy="832457"/>
          </a:xfrm>
          <a:prstGeom prst="rect">
            <a:avLst/>
          </a:prstGeom>
        </p:spPr>
      </p:pic>
      <p:cxnSp>
        <p:nvCxnSpPr>
          <p:cNvPr id="53" name="直線コネクタ 52">
            <a:extLst>
              <a:ext uri="{FF2B5EF4-FFF2-40B4-BE49-F238E27FC236}">
                <a16:creationId xmlns:a16="http://schemas.microsoft.com/office/drawing/2014/main" id="{EFDCC7E8-01A3-E146-988A-1BF33736D608}"/>
              </a:ext>
            </a:extLst>
          </p:cNvPr>
          <p:cNvCxnSpPr>
            <a:cxnSpLocks/>
          </p:cNvCxnSpPr>
          <p:nvPr/>
        </p:nvCxnSpPr>
        <p:spPr>
          <a:xfrm flipV="1">
            <a:off x="10714346" y="4242811"/>
            <a:ext cx="1" cy="778144"/>
          </a:xfrm>
          <a:prstGeom prst="line">
            <a:avLst/>
          </a:prstGeom>
          <a:ln w="19050">
            <a:solidFill>
              <a:schemeClr val="tx2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DF46F8A0-980A-6E43-B63F-ADBE2FF71FC9}"/>
              </a:ext>
            </a:extLst>
          </p:cNvPr>
          <p:cNvSpPr txBox="1"/>
          <p:nvPr/>
        </p:nvSpPr>
        <p:spPr>
          <a:xfrm>
            <a:off x="542071" y="5922120"/>
            <a:ext cx="1447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/>
              <a:t>privatelink.blob</a:t>
            </a:r>
            <a:endParaRPr kumimoji="1" lang="ja-JP" altLang="en-US" sz="1400"/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B95A52CF-0990-7541-865C-44AD76D85B01}"/>
              </a:ext>
            </a:extLst>
          </p:cNvPr>
          <p:cNvSpPr txBox="1"/>
          <p:nvPr/>
        </p:nvSpPr>
        <p:spPr>
          <a:xfrm>
            <a:off x="2546467" y="5920839"/>
            <a:ext cx="2284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/>
              <a:t>privatelink.azurewebsites</a:t>
            </a:r>
            <a:endParaRPr kumimoji="1" lang="ja-JP" altLang="en-US" sz="1400"/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8DB5B9ED-20A2-0246-BBFE-CC13F4B7D40D}"/>
              </a:ext>
            </a:extLst>
          </p:cNvPr>
          <p:cNvSpPr txBox="1"/>
          <p:nvPr/>
        </p:nvSpPr>
        <p:spPr>
          <a:xfrm>
            <a:off x="8141895" y="5890323"/>
            <a:ext cx="1447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/>
              <a:t>privatelink.blob</a:t>
            </a:r>
            <a:endParaRPr kumimoji="1" lang="ja-JP" altLang="en-US" sz="1400"/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3CC396FB-52C5-FA42-AE81-FBD542E2EFE7}"/>
              </a:ext>
            </a:extLst>
          </p:cNvPr>
          <p:cNvSpPr txBox="1"/>
          <p:nvPr/>
        </p:nvSpPr>
        <p:spPr>
          <a:xfrm>
            <a:off x="9952593" y="5886333"/>
            <a:ext cx="18582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/>
              <a:t>privatelink.database</a:t>
            </a:r>
            <a:endParaRPr kumimoji="1" lang="ja-JP" altLang="en-US" sz="1400"/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153A6E29-A8D5-D34F-82DF-90E57CAF281A}"/>
              </a:ext>
            </a:extLst>
          </p:cNvPr>
          <p:cNvSpPr txBox="1"/>
          <p:nvPr/>
        </p:nvSpPr>
        <p:spPr>
          <a:xfrm>
            <a:off x="863147" y="63636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利用者端末</a:t>
            </a: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31A0B358-032E-3440-8EAD-4EE0DF2EA685}"/>
              </a:ext>
            </a:extLst>
          </p:cNvPr>
          <p:cNvSpPr txBox="1"/>
          <p:nvPr/>
        </p:nvSpPr>
        <p:spPr>
          <a:xfrm>
            <a:off x="10537666" y="5181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保守端末</a:t>
            </a:r>
          </a:p>
        </p:txBody>
      </p:sp>
      <p:cxnSp>
        <p:nvCxnSpPr>
          <p:cNvPr id="64" name="直線矢印コネクタ 63">
            <a:extLst>
              <a:ext uri="{FF2B5EF4-FFF2-40B4-BE49-F238E27FC236}">
                <a16:creationId xmlns:a16="http://schemas.microsoft.com/office/drawing/2014/main" id="{5EE6101E-9067-6B4A-BFBD-1FDAF9A2854B}"/>
              </a:ext>
            </a:extLst>
          </p:cNvPr>
          <p:cNvCxnSpPr>
            <a:cxnSpLocks/>
          </p:cNvCxnSpPr>
          <p:nvPr/>
        </p:nvCxnSpPr>
        <p:spPr>
          <a:xfrm flipH="1">
            <a:off x="9170818" y="1311245"/>
            <a:ext cx="1720745" cy="620586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カギ線コネクタ 66">
            <a:extLst>
              <a:ext uri="{FF2B5EF4-FFF2-40B4-BE49-F238E27FC236}">
                <a16:creationId xmlns:a16="http://schemas.microsoft.com/office/drawing/2014/main" id="{D00028DE-A5CD-0744-93FB-5BDC0B3EF694}"/>
              </a:ext>
            </a:extLst>
          </p:cNvPr>
          <p:cNvCxnSpPr>
            <a:cxnSpLocks/>
            <a:stCxn id="35" idx="0"/>
            <a:endCxn id="13" idx="3"/>
          </p:cNvCxnSpPr>
          <p:nvPr/>
        </p:nvCxnSpPr>
        <p:spPr>
          <a:xfrm rot="16200000" flipV="1">
            <a:off x="8740450" y="1565939"/>
            <a:ext cx="1610965" cy="750229"/>
          </a:xfrm>
          <a:prstGeom prst="bentConnector2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5858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157</Words>
  <Application>Microsoft Macintosh PowerPoint</Application>
  <PresentationFormat>ワイド画面</PresentationFormat>
  <Paragraphs>41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Ayumu Inaba</dc:creator>
  <cp:lastModifiedBy>Ayumu Inaba</cp:lastModifiedBy>
  <cp:revision>15</cp:revision>
  <dcterms:created xsi:type="dcterms:W3CDTF">2021-03-22T08:07:22Z</dcterms:created>
  <dcterms:modified xsi:type="dcterms:W3CDTF">2021-05-13T07:41:53Z</dcterms:modified>
</cp:coreProperties>
</file>

<file path=docProps/thumbnail.jpeg>
</file>